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FF0000"/>
                </a:solidFill>
              </a:rPr>
              <a:t>Добро дошли на час српског језика!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Cyrl-RS" sz="4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ДОМАЋИ ЗАДАТАК: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4800" dirty="0" smtClean="0"/>
              <a:t>Радна свеска 54. страна.</a:t>
            </a:r>
          </a:p>
          <a:p>
            <a:pPr>
              <a:buNone/>
            </a:pPr>
            <a:endParaRPr lang="sr-Cyrl-RS" sz="4800" dirty="0" smtClean="0"/>
          </a:p>
          <a:p>
            <a:pPr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На шта вас подсећају ове слике?</a:t>
            </a:r>
            <a:endParaRPr lang="en-US" dirty="0"/>
          </a:p>
        </p:txBody>
      </p:sp>
      <p:pic>
        <p:nvPicPr>
          <p:cNvPr id="1026" name="Picture 2" descr="C:\Users\User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3543325" cy="22145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C:\Users\User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976022"/>
            <a:ext cx="3571900" cy="24294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ПРОЛЕЋЕ!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sz="4000" dirty="0" smtClean="0"/>
              <a:t>Овакве слике су инспирисале и Јована Јовановића Змаја да напише песму  </a:t>
            </a:r>
            <a:r>
              <a:rPr lang="sr-Cyrl-RS" sz="4000" dirty="0" smtClean="0">
                <a:solidFill>
                  <a:srgbClr val="7030A0"/>
                </a:solidFill>
              </a:rPr>
              <a:t>“Пролећница”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ЈОВАН ЈОВАНОВИЋ ЗМАЈ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Јован</a:t>
            </a:r>
            <a:r>
              <a:rPr lang="en-US" dirty="0" smtClean="0"/>
              <a:t> </a:t>
            </a:r>
            <a:r>
              <a:rPr lang="en-US" dirty="0" err="1" smtClean="0"/>
              <a:t>Јовановић</a:t>
            </a:r>
            <a:r>
              <a:rPr lang="en-US" dirty="0" smtClean="0"/>
              <a:t> </a:t>
            </a:r>
            <a:r>
              <a:rPr lang="en-US" dirty="0" err="1" smtClean="0"/>
              <a:t>Змај</a:t>
            </a:r>
            <a:r>
              <a:rPr lang="sr-Cyrl-CS" dirty="0" smtClean="0"/>
              <a:t> је живео давно, завршио је медицину и до краја живота је радио два посла: био је лекар и песник. Много је волео децу и зато је велики број песама </a:t>
            </a:r>
            <a:r>
              <a:rPr lang="sr-Cyrl-CS" smtClean="0"/>
              <a:t>посвећен њима: </a:t>
            </a:r>
            <a:r>
              <a:rPr lang="sr-Cyrl-CS" smtClean="0">
                <a:solidFill>
                  <a:srgbClr val="0070C0"/>
                </a:solidFill>
              </a:rPr>
              <a:t>Пролећница</a:t>
            </a:r>
            <a:r>
              <a:rPr lang="sr-Cyrl-CS" dirty="0" smtClean="0">
                <a:solidFill>
                  <a:srgbClr val="0070C0"/>
                </a:solidFill>
              </a:rPr>
              <a:t>, Пачија школа, Ал је леп овај свет, Купање, Мали коњаник.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User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147060"/>
            <a:ext cx="2857520" cy="23537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/>
          <a:lstStyle/>
          <a:p>
            <a:pPr>
              <a:buNone/>
            </a:pPr>
            <a:r>
              <a:rPr lang="sr-Cyrl-CS" sz="3600" dirty="0" smtClean="0"/>
              <a:t>За децу је покренуо и часопис “Невен”.  </a:t>
            </a:r>
          </a:p>
          <a:p>
            <a:pPr>
              <a:buNone/>
            </a:pPr>
            <a:r>
              <a:rPr lang="sr-Cyrl-CS" sz="4000" dirty="0" smtClean="0"/>
              <a:t>Кажу да је надимак добио тако што је у једном свом часопису поред имена написао датум 3. мај а то је свима изгледало као да пише Змај.  </a:t>
            </a:r>
            <a:r>
              <a:rPr lang="sr-Cyrl-CS" sz="40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</a:p>
          <a:p>
            <a:pPr>
              <a:buFont typeface="Wingdings"/>
              <a:buChar char="J"/>
            </a:pPr>
            <a:endParaRPr lang="sr-Cyrl-CS" sz="40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329642" cy="6000792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Чули сте песму на часу српског који сте погледали на телевизији.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Прочитајте је још једном и подсетите се. (86.стр.)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Претпостављам да су вам неке речи биле непознате.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Да видимо шта оне значе.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зујкати</a:t>
            </a:r>
            <a:r>
              <a:rPr lang="sr-Cyrl-CS" dirty="0" smtClean="0"/>
              <a:t>-испрекидано зујати;</a:t>
            </a:r>
            <a:endParaRPr lang="en-US" dirty="0" smtClean="0"/>
          </a:p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лахорити</a:t>
            </a:r>
            <a:r>
              <a:rPr lang="sr-Cyrl-CS" dirty="0" smtClean="0"/>
              <a:t>-полагано, лагано дувати, пиркати (ветрић);</a:t>
            </a:r>
            <a:endParaRPr lang="en-US" dirty="0" smtClean="0"/>
          </a:p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гора</a:t>
            </a:r>
            <a:r>
              <a:rPr lang="sr-Cyrl-CS" dirty="0" smtClean="0"/>
              <a:t>- шума;</a:t>
            </a:r>
            <a:endParaRPr lang="en-US" dirty="0" smtClean="0"/>
          </a:p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мити</a:t>
            </a:r>
            <a:r>
              <a:rPr lang="sr-Cyrl-CS" dirty="0" smtClean="0"/>
              <a:t>-прати, умивати;</a:t>
            </a:r>
            <a:endParaRPr lang="en-US" dirty="0" smtClean="0"/>
          </a:p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вити се- </a:t>
            </a:r>
            <a:r>
              <a:rPr lang="sr-Cyrl-CS" dirty="0" smtClean="0"/>
              <a:t>обавијати, обмотавати се;</a:t>
            </a:r>
            <a:endParaRPr lang="en-US" dirty="0" smtClean="0"/>
          </a:p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златити</a:t>
            </a:r>
            <a:r>
              <a:rPr lang="sr-Cyrl-CS" dirty="0" smtClean="0"/>
              <a:t>-обасјавати;</a:t>
            </a:r>
            <a:endParaRPr lang="en-US" dirty="0" smtClean="0"/>
          </a:p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осветак зоре- </a:t>
            </a:r>
            <a:r>
              <a:rPr lang="sr-Cyrl-CS" dirty="0" smtClean="0"/>
              <a:t>свануће, свитање, почетак јутра пред излазак сунца;</a:t>
            </a:r>
            <a:endParaRPr lang="en-US" dirty="0" smtClean="0"/>
          </a:p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лептирак шари- </a:t>
            </a:r>
            <a:r>
              <a:rPr lang="sr-Cyrl-CS" dirty="0" smtClean="0"/>
              <a:t>лети тамо-амо, врзма се;</a:t>
            </a:r>
            <a:endParaRPr lang="en-US" dirty="0" smtClean="0"/>
          </a:p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зирнеш ли</a:t>
            </a:r>
            <a:r>
              <a:rPr lang="sr-Cyrl-CS" i="1" dirty="0" smtClean="0"/>
              <a:t>- </a:t>
            </a:r>
            <a:r>
              <a:rPr lang="sr-Cyrl-CS" dirty="0" smtClean="0"/>
              <a:t>погледати било где, осврнути се;</a:t>
            </a:r>
            <a:endParaRPr lang="en-US" dirty="0" smtClean="0"/>
          </a:p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гај</a:t>
            </a:r>
            <a:r>
              <a:rPr lang="sr-Cyrl-CS" dirty="0" smtClean="0"/>
              <a:t>- шума, шумарак</a:t>
            </a:r>
            <a:endParaRPr lang="en-US" dirty="0" smtClean="0"/>
          </a:p>
          <a:p>
            <a:pPr>
              <a:buNone/>
            </a:pPr>
            <a:r>
              <a:rPr lang="sr-Cyrl-CS" dirty="0" smtClean="0">
                <a:solidFill>
                  <a:srgbClr val="FF0000"/>
                </a:solidFill>
              </a:rPr>
              <a:t>блажене</a:t>
            </a:r>
            <a:r>
              <a:rPr lang="sr-Cyrl-CS" dirty="0" smtClean="0"/>
              <a:t>- испуњен осећањем највећег 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задовољства, среће, пресрећан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Запиши у свеску: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RS" sz="3600" dirty="0" smtClean="0"/>
              <a:t>Пролећница</a:t>
            </a:r>
          </a:p>
          <a:p>
            <a:pPr algn="r">
              <a:buNone/>
            </a:pPr>
            <a:r>
              <a:rPr lang="sr-Cyrl-RS" sz="3600" dirty="0" smtClean="0"/>
              <a:t>Јован Јовановић Змај</a:t>
            </a:r>
          </a:p>
          <a:p>
            <a:pPr>
              <a:buNone/>
            </a:pPr>
            <a:r>
              <a:rPr lang="sr-Cyrl-RS" sz="3600" dirty="0" smtClean="0"/>
              <a:t>Песма има четири стофе.</a:t>
            </a:r>
          </a:p>
          <a:p>
            <a:pPr>
              <a:buNone/>
            </a:pPr>
            <a:r>
              <a:rPr lang="sr-Cyrl-RS" sz="3600" dirty="0" smtClean="0"/>
              <a:t>У песми се описују слике, звуци и мириси природе.</a:t>
            </a:r>
          </a:p>
          <a:p>
            <a:pPr>
              <a:buNone/>
            </a:pPr>
            <a:endParaRPr lang="sr-Cyrl-RS" sz="3600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	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1. Допуни реч у центру са по два придева и глагола.</a:t>
            </a:r>
            <a:endParaRPr lang="en-US" b="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86116" y="3714752"/>
            <a:ext cx="2428892" cy="8572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ПРОЛЕЋЕ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786446" y="3571876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15008" y="4286256"/>
            <a:ext cx="128588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14942" y="4643446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071670" y="3357562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1714480" y="4286256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2071670" y="4572008"/>
            <a:ext cx="150019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000892" y="3286124"/>
            <a:ext cx="1643074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72330" y="4500570"/>
            <a:ext cx="1643074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72198" y="5357826"/>
            <a:ext cx="1785950" cy="5000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ЦВЕТА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71472" y="2643182"/>
            <a:ext cx="1928826" cy="5000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СУНЧАНО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71472" y="4143380"/>
            <a:ext cx="1285884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0034" y="5000636"/>
            <a:ext cx="1643074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</TotalTime>
  <Words>283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Добро дошли на час српског језика!</vt:lpstr>
      <vt:lpstr>На шта вас подсећају ове слике?</vt:lpstr>
      <vt:lpstr>ПРОЛЕЋЕ!</vt:lpstr>
      <vt:lpstr>ЈОВАН ЈОВАНОВИЋ ЗМАЈ</vt:lpstr>
      <vt:lpstr>Slide 5</vt:lpstr>
      <vt:lpstr>Slide 6</vt:lpstr>
      <vt:lpstr>Slide 7</vt:lpstr>
      <vt:lpstr>Запиши у свеску:</vt:lpstr>
      <vt:lpstr>1. Допуни реч у центру са по два придева и глагола.</vt:lpstr>
      <vt:lpstr>ДОМАЋИ ЗАДАТАК: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дошли на час српског језика!</dc:title>
  <dc:creator>User</dc:creator>
  <cp:lastModifiedBy>User</cp:lastModifiedBy>
  <cp:revision>17</cp:revision>
  <dcterms:created xsi:type="dcterms:W3CDTF">2020-03-18T22:29:48Z</dcterms:created>
  <dcterms:modified xsi:type="dcterms:W3CDTF">2020-03-23T18:48:32Z</dcterms:modified>
</cp:coreProperties>
</file>